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63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AD9171-61C4-4B7A-916A-57AFCE544B5B}" v="13" dt="2023-11-30T19:12:0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F1790-CE93-49A5-A52E-6112AD902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2554713"/>
            <a:ext cx="10455564" cy="19955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20E7A-426B-4B6A-BC83-91A5B9CFA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618" y="4519955"/>
            <a:ext cx="1045556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3972CE6-8A3B-2A80-0E45-17A61D432E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9"/>
          <a:stretch/>
        </p:blipFill>
        <p:spPr>
          <a:xfrm>
            <a:off x="0" y="0"/>
            <a:ext cx="12309563" cy="230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9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2B49-705E-49F7-9392-88348D59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580" y="1440244"/>
            <a:ext cx="1080885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10DCDC-DA03-46D7-AB45-C5905479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5" y="2762054"/>
            <a:ext cx="10808855" cy="341519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597C10C-A40C-471B-920D-F506E8F3A604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 descr="Uma imagem contendo Interface gráfica do usuário">
            <a:extLst>
              <a:ext uri="{FF2B5EF4-FFF2-40B4-BE49-F238E27FC236}">
                <a16:creationId xmlns:a16="http://schemas.microsoft.com/office/drawing/2014/main" id="{AFBBA690-E599-B99B-C62B-E562A182CE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9" b="25707"/>
          <a:stretch/>
        </p:blipFill>
        <p:spPr>
          <a:xfrm>
            <a:off x="0" y="0"/>
            <a:ext cx="12309563" cy="132556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A4807DF-7C4A-0831-ACD5-3490BB0D8034}"/>
              </a:ext>
            </a:extLst>
          </p:cNvPr>
          <p:cNvSpPr/>
          <p:nvPr userDrawn="1"/>
        </p:nvSpPr>
        <p:spPr>
          <a:xfrm>
            <a:off x="0" y="1325563"/>
            <a:ext cx="12309563" cy="877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1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D964A-A938-4880-A050-46FB10C7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86C6DB-47E8-4A44-A048-78AD6C406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1" y="4562475"/>
            <a:ext cx="105028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8" name="Espaço Reservado para Texto 18">
            <a:extLst>
              <a:ext uri="{FF2B5EF4-FFF2-40B4-BE49-F238E27FC236}">
                <a16:creationId xmlns:a16="http://schemas.microsoft.com/office/drawing/2014/main" id="{E450298C-7656-42AF-86DF-5FF7C4F693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2422" y="303843"/>
            <a:ext cx="9256872" cy="97752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III Seminário de Cultura Digital, Inovação e Educação</a:t>
            </a:r>
          </a:p>
          <a:p>
            <a:pPr lvl="0"/>
            <a:r>
              <a:rPr lang="pt-BR" dirty="0"/>
              <a:t>11 e 12 de Novembro de 2021</a:t>
            </a:r>
          </a:p>
        </p:txBody>
      </p:sp>
      <p:sp>
        <p:nvSpPr>
          <p:cNvPr id="35" name="Espaço Reservado para Texto 18">
            <a:extLst>
              <a:ext uri="{FF2B5EF4-FFF2-40B4-BE49-F238E27FC236}">
                <a16:creationId xmlns:a16="http://schemas.microsoft.com/office/drawing/2014/main" id="{FD899599-8E82-4737-A72D-08329FE6DF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2422" y="303689"/>
            <a:ext cx="9256872" cy="97752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IV Seminário de Cultura Digital, Inovação e Educação</a:t>
            </a:r>
          </a:p>
          <a:p>
            <a:pPr lvl="0"/>
            <a:r>
              <a:rPr lang="pt-BR" dirty="0"/>
              <a:t>05 e 06 de Dezembro de 2023</a:t>
            </a:r>
          </a:p>
        </p:txBody>
      </p:sp>
      <p:pic>
        <p:nvPicPr>
          <p:cNvPr id="4" name="Imagem 3" descr="Uma imagem contendo Interface gráfica do usuário">
            <a:extLst>
              <a:ext uri="{FF2B5EF4-FFF2-40B4-BE49-F238E27FC236}">
                <a16:creationId xmlns:a16="http://schemas.microsoft.com/office/drawing/2014/main" id="{46E8C187-1B92-E9D8-E845-4670378325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9" b="25707"/>
          <a:stretch/>
        </p:blipFill>
        <p:spPr>
          <a:xfrm>
            <a:off x="0" y="0"/>
            <a:ext cx="12309563" cy="1325563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0A9732E-7449-4C5A-6DCC-D4D8A04137D3}"/>
              </a:ext>
            </a:extLst>
          </p:cNvPr>
          <p:cNvSpPr/>
          <p:nvPr userDrawn="1"/>
        </p:nvSpPr>
        <p:spPr>
          <a:xfrm>
            <a:off x="0" y="1325563"/>
            <a:ext cx="12309563" cy="877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4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13FE7-A0BA-4F8B-9A00-1AF5AB2C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207" y="1509603"/>
            <a:ext cx="913854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18C7DE-8B64-4BE6-BA5B-CDA1B8F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36FF8C-0409-4C52-971B-BA93B424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8F3A89-281E-4163-8646-929AB0AD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E918064-33A7-4898-8270-634F9A712D30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 descr="Uma imagem contendo Interface gráfica do usuário">
            <a:extLst>
              <a:ext uri="{FF2B5EF4-FFF2-40B4-BE49-F238E27FC236}">
                <a16:creationId xmlns:a16="http://schemas.microsoft.com/office/drawing/2014/main" id="{D02AFDD6-1F8D-99D5-8D75-C888869B60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9" b="25707"/>
          <a:stretch/>
        </p:blipFill>
        <p:spPr>
          <a:xfrm>
            <a:off x="0" y="0"/>
            <a:ext cx="12309563" cy="1325563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DB3466B3-1FB2-EC6A-AE20-8190CBA8510C}"/>
              </a:ext>
            </a:extLst>
          </p:cNvPr>
          <p:cNvSpPr/>
          <p:nvPr userDrawn="1"/>
        </p:nvSpPr>
        <p:spPr>
          <a:xfrm>
            <a:off x="0" y="1325563"/>
            <a:ext cx="12309563" cy="877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21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3EE8B2-7E10-4271-8280-274795CB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017B21-1B1A-43C9-B7C3-D06FF1CD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0ACE5E-426A-4F28-B12E-19E29CE1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F99A22D-CBC0-433B-9CD9-CE7C56AD82F4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Imagem 12" descr="Uma imagem contendo Interface gráfica do usuário">
            <a:extLst>
              <a:ext uri="{FF2B5EF4-FFF2-40B4-BE49-F238E27FC236}">
                <a16:creationId xmlns:a16="http://schemas.microsoft.com/office/drawing/2014/main" id="{60F49BD3-2361-9895-0859-81D5E3BDFD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9" b="25707"/>
          <a:stretch/>
        </p:blipFill>
        <p:spPr>
          <a:xfrm>
            <a:off x="0" y="0"/>
            <a:ext cx="12309563" cy="1325563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958D5255-7A86-6A8F-5237-196C864A731E}"/>
              </a:ext>
            </a:extLst>
          </p:cNvPr>
          <p:cNvSpPr/>
          <p:nvPr userDrawn="1"/>
        </p:nvSpPr>
        <p:spPr>
          <a:xfrm>
            <a:off x="0" y="1325563"/>
            <a:ext cx="12309563" cy="877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9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A5EDC4-278C-49F6-A490-4956EB0E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B72592-BEF8-4CD0-BCF3-B6D10FCC6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D32AA2-77FD-47B1-8B8F-8866C286E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AE84-F610-4A9D-A09F-3985DF6E63A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07996A-4B51-4F3B-A4F3-CD28ABC7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706165-E2F4-4CA1-AF9E-2F81EC70B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3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F32B0-2811-40A1-B1B4-F5F3DFC18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738" y="2554713"/>
            <a:ext cx="8373505" cy="1325078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Título do Trabalho – UTILIZE A FONTE CALIBRI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9C251-BEEB-4306-909A-D36A127BF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8738" y="4345522"/>
            <a:ext cx="834548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 dirty="0">
                <a:solidFill>
                  <a:srgbClr val="C00000"/>
                </a:solidFill>
              </a:rPr>
              <a:t>Autor  1 – Filiação</a:t>
            </a:r>
            <a:endParaRPr lang="pt-BR" sz="2000" dirty="0">
              <a:solidFill>
                <a:srgbClr val="C00000"/>
              </a:solidFill>
              <a:cs typeface="Calibri"/>
            </a:endParaRPr>
          </a:p>
          <a:p>
            <a:r>
              <a:rPr lang="pt-BR" sz="2000" dirty="0">
                <a:solidFill>
                  <a:srgbClr val="C00000"/>
                </a:solidFill>
              </a:rPr>
              <a:t>Autor 2 – Filiação</a:t>
            </a:r>
            <a:endParaRPr lang="pt-BR" sz="2000" dirty="0">
              <a:solidFill>
                <a:srgbClr val="C00000"/>
              </a:solidFill>
              <a:cs typeface="Calibri"/>
            </a:endParaRPr>
          </a:p>
          <a:p>
            <a:r>
              <a:rPr lang="pt-BR" sz="2000" dirty="0">
                <a:solidFill>
                  <a:srgbClr val="C00000"/>
                </a:solidFill>
              </a:rPr>
              <a:t>Autor 3 – Filiação </a:t>
            </a:r>
            <a:endParaRPr lang="pt-BR" sz="2000" dirty="0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183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9E080-1256-7792-6E45-CB83F0C1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922FE-2DB6-0186-E4B3-6F84EA9F3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99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22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16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323</TotalTime>
  <Words>21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Título do Trabalho – UTILIZE A FONTE CALIBRI</vt:lpstr>
      <vt:lpstr>Título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Márcio Luiz Corrêa Vilaça</dc:creator>
  <cp:lastModifiedBy>Márcio Vilaça</cp:lastModifiedBy>
  <cp:revision>13</cp:revision>
  <dcterms:created xsi:type="dcterms:W3CDTF">2021-09-24T16:45:21Z</dcterms:created>
  <dcterms:modified xsi:type="dcterms:W3CDTF">2023-11-30T19:12:56Z</dcterms:modified>
</cp:coreProperties>
</file>